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9" r:id="rId21"/>
    <p:sldId id="280" r:id="rId22"/>
    <p:sldId id="281" r:id="rId23"/>
    <p:sldId id="282" r:id="rId24"/>
    <p:sldId id="285" r:id="rId25"/>
    <p:sldId id="283" r:id="rId26"/>
    <p:sldId id="284" r:id="rId27"/>
    <p:sldId id="276" r:id="rId28"/>
    <p:sldId id="275" r:id="rId29"/>
    <p:sldId id="2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31"/>
    <p:restoredTop sz="96405"/>
  </p:normalViewPr>
  <p:slideViewPr>
    <p:cSldViewPr snapToGrid="0" snapToObjects="1">
      <p:cViewPr varScale="1">
        <p:scale>
          <a:sx n="111" d="100"/>
          <a:sy n="111" d="100"/>
        </p:scale>
        <p:origin x="2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42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15355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5219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0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014931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3807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05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98767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563169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4236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D375950-A6EA-B047-9CDD-9BB6D488459C}" type="datetimeFigureOut">
              <a:rPr lang="en-BG" smtClean="0"/>
              <a:t>1.02.25</a:t>
            </a:fld>
            <a:endParaRPr lang="en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B423-3F40-C844-B93B-D29E1B71D2EC}" type="slidenum">
              <a:rPr lang="en-BG" smtClean="0"/>
              <a:t>‹#›</a:t>
            </a:fld>
            <a:endParaRPr lang="en-BG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9013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8E46-6A5F-6246-9821-2977E9417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0411" y="502918"/>
            <a:ext cx="5518066" cy="2268559"/>
          </a:xfrm>
        </p:spPr>
        <p:txBody>
          <a:bodyPr/>
          <a:lstStyle/>
          <a:p>
            <a:pPr algn="ctr"/>
            <a:r>
              <a:rPr lang="bg-BG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КУРСОВ ПРОЕКТ – Приложение за фитнес, здраве и здравословно хранене</a:t>
            </a:r>
            <a:br>
              <a:rPr lang="en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B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A84C2-CE05-A44E-86D0-C2F02317F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1016" y="3066808"/>
            <a:ext cx="5357600" cy="1160213"/>
          </a:xfrm>
        </p:spPr>
        <p:txBody>
          <a:bodyPr/>
          <a:lstStyle/>
          <a:p>
            <a:r>
              <a:rPr lang="bg-BG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Изготвили: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bg-BG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тбор</a:t>
            </a:r>
            <a:r>
              <a:rPr lang="bg-BG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Stay Fit -</a:t>
            </a:r>
            <a:r>
              <a:rPr lang="bg-BG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Йордан Стоилов, Георги Иванов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90456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6D7C-AD33-C345-B025-B5114053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4400" dirty="0"/>
              <a:t>Страници (</a:t>
            </a:r>
            <a:r>
              <a:rPr lang="en-US" sz="4400" dirty="0"/>
              <a:t>Views</a:t>
            </a:r>
            <a:r>
              <a:rPr lang="bg-BG" sz="4400" dirty="0"/>
              <a:t>)</a:t>
            </a:r>
            <a:endParaRPr lang="en-BG" sz="4400" dirty="0"/>
          </a:p>
        </p:txBody>
      </p:sp>
    </p:spTree>
    <p:extLst>
      <p:ext uri="{BB962C8B-B14F-4D97-AF65-F5344CB8AC3E}">
        <p14:creationId xmlns:p14="http://schemas.microsoft.com/office/powerpoint/2010/main" val="313907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C182-49F2-6C40-A0C2-C8026608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Начална страница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6B5DD-A0D4-0F4B-A5E7-B36592014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</p:spTree>
    <p:extLst>
      <p:ext uri="{BB962C8B-B14F-4D97-AF65-F5344CB8AC3E}">
        <p14:creationId xmlns:p14="http://schemas.microsoft.com/office/powerpoint/2010/main" val="125253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265E-5B2B-A24F-BCD0-8EF5337E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err="1"/>
              <a:t>Логин</a:t>
            </a:r>
            <a:r>
              <a:rPr lang="bg-BG" dirty="0"/>
              <a:t> страница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09D021-E300-6347-B97C-74D0C0809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</p:spTree>
    <p:extLst>
      <p:ext uri="{BB962C8B-B14F-4D97-AF65-F5344CB8AC3E}">
        <p14:creationId xmlns:p14="http://schemas.microsoft.com/office/powerpoint/2010/main" val="2918458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1C18-7C99-FF41-B50B-F273538D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Търсене на упражнения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099E70-2BE6-964C-814F-537F124D1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</p:spTree>
    <p:extLst>
      <p:ext uri="{BB962C8B-B14F-4D97-AF65-F5344CB8AC3E}">
        <p14:creationId xmlns:p14="http://schemas.microsoft.com/office/powerpoint/2010/main" val="2934737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5BB6-E599-9748-9718-B193090A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Резултати от търсене на упражнения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0FF9F-4A90-1F49-A1E6-84E7CCE18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</p:spTree>
    <p:extLst>
      <p:ext uri="{BB962C8B-B14F-4D97-AF65-F5344CB8AC3E}">
        <p14:creationId xmlns:p14="http://schemas.microsoft.com/office/powerpoint/2010/main" val="92082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03C5-F11A-9A4B-8BFC-7C6D0583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G" dirty="0"/>
              <a:t>Health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49943-B1C3-D649-BB50-0C2969C8B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</p:spTree>
    <p:extLst>
      <p:ext uri="{BB962C8B-B14F-4D97-AF65-F5344CB8AC3E}">
        <p14:creationId xmlns:p14="http://schemas.microsoft.com/office/powerpoint/2010/main" val="420766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64FE-F626-E045-B373-096D4E6C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Търсене на рецепти</a:t>
            </a:r>
            <a:endParaRPr lang="en-B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B8E329-ADDE-7940-BCEC-CA79222FD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</p:spTree>
    <p:extLst>
      <p:ext uri="{BB962C8B-B14F-4D97-AF65-F5344CB8AC3E}">
        <p14:creationId xmlns:p14="http://schemas.microsoft.com/office/powerpoint/2010/main" val="2072807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99D2F-AEC1-A94A-A4EF-CC677C2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Потребителски профил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82068-ACC8-CC46-A487-1859F47D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</p:spTree>
    <p:extLst>
      <p:ext uri="{BB962C8B-B14F-4D97-AF65-F5344CB8AC3E}">
        <p14:creationId xmlns:p14="http://schemas.microsoft.com/office/powerpoint/2010/main" val="3133340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3E00-D84E-8344-BE7C-1CFEC97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Spotify </a:t>
            </a:r>
            <a:r>
              <a:rPr lang="bg-BG" dirty="0" err="1"/>
              <a:t>плейлисти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8738D-5B2B-424C-807F-5BA61A97F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291" y="2052638"/>
            <a:ext cx="7106355" cy="3997325"/>
          </a:xfrm>
        </p:spPr>
      </p:pic>
    </p:spTree>
    <p:extLst>
      <p:ext uri="{BB962C8B-B14F-4D97-AF65-F5344CB8AC3E}">
        <p14:creationId xmlns:p14="http://schemas.microsoft.com/office/powerpoint/2010/main" val="1555713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7028-09ED-0148-8630-319B49E7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err="1"/>
              <a:t>B</a:t>
            </a:r>
            <a:r>
              <a:rPr lang="en-US" dirty="0" err="1"/>
              <a:t>oard</a:t>
            </a:r>
            <a:endParaRPr lang="en-B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12457B-F16E-5943-A7A3-A6F74EF07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119" y="2052638"/>
            <a:ext cx="6672700" cy="3997325"/>
          </a:xfrm>
        </p:spPr>
      </p:pic>
    </p:spTree>
    <p:extLst>
      <p:ext uri="{BB962C8B-B14F-4D97-AF65-F5344CB8AC3E}">
        <p14:creationId xmlns:p14="http://schemas.microsoft.com/office/powerpoint/2010/main" val="387273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FF2C-556F-FF4E-B974-683A8DCD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За проекта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191A-7E0D-5747-9C9E-31262BF14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Проектът представя разработването на уеб приложение, предназначено да подпомага потребителите в поддържането на активен и здравословен начин на живот. То предоставя възможност за лесно намиране на подходящи упражнения, здравословни рецепти, мотивиращи музикални </a:t>
            </a:r>
            <a:r>
              <a:rPr lang="bg-BG" sz="18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плейлисти</a:t>
            </a:r>
            <a:r>
              <a:rPr lang="bg-BG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за тренировки, както и инструменти за оценка на здравословното състояние чрез различни тестове. За реализирането на проекта се използват съвременни уеб технологии, които гарантират бърза и интуитивна навигация, удобен потребителски интерфейс и безпроблемно изживяване, осигуряващо достъпност и лекота на използване.</a:t>
            </a:r>
            <a:endParaRPr lang="en-B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30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6A33-2515-9848-AB7B-CCE0C7A7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Технически рискове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984E-EE0A-3741-A20B-7DE55141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bg-BG" sz="19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Сигурност на данните</a:t>
            </a:r>
            <a:endParaRPr lang="bg-BG" sz="19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Риск: Възможна уязвимост към </a:t>
            </a:r>
            <a:r>
              <a:rPr lang="en-GB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инжекции, </a:t>
            </a:r>
            <a:r>
              <a:rPr lang="en-GB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XSS </a:t>
            </a: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атаки и незащитени </a:t>
            </a:r>
            <a:r>
              <a:rPr lang="en-GB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заявки.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Решение: Използване на </a:t>
            </a:r>
            <a:r>
              <a:rPr lang="en-GB" sz="17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ORM</a:t>
            </a:r>
            <a:r>
              <a:rPr lang="en-GB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защитен </a:t>
            </a:r>
            <a:r>
              <a:rPr lang="en-GB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 </a:t>
            </a:r>
            <a:r>
              <a:rPr lang="en-GB" sz="17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JWT</a:t>
            </a:r>
            <a:r>
              <a:rPr lang="en-GB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валидиране на входните данни.</a:t>
            </a:r>
          </a:p>
          <a:p>
            <a:pPr algn="l"/>
            <a:r>
              <a:rPr lang="bg-BG" sz="19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Скалируемост</a:t>
            </a:r>
            <a:r>
              <a:rPr lang="bg-BG" sz="19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производителност</a:t>
            </a:r>
            <a:endParaRPr lang="bg-BG" sz="19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Риск: Голям брой потребители може да натовари сървъра.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Решение: Използване на </a:t>
            </a:r>
            <a:r>
              <a:rPr lang="bg-BG" sz="17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кеширане</a:t>
            </a:r>
            <a:r>
              <a:rPr lang="bg-BG" sz="17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17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Redis, Cloudflare)</a:t>
            </a:r>
            <a:r>
              <a:rPr lang="en-GB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на заявките, </a:t>
            </a:r>
            <a:r>
              <a:rPr lang="en-GB" sz="17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CDN </a:t>
            </a:r>
            <a:r>
              <a:rPr lang="bg-BG" sz="17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 статични ресурси</a:t>
            </a: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BG" sz="19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bg-BG" sz="19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 от външни </a:t>
            </a:r>
            <a:r>
              <a:rPr lang="en-GB" sz="19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API-</a:t>
            </a:r>
            <a:r>
              <a:rPr lang="bg-BG" sz="19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 (</a:t>
            </a:r>
            <a:r>
              <a:rPr lang="en-GB" sz="19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Spotify, </a:t>
            </a:r>
            <a:r>
              <a:rPr lang="bg-BG" sz="19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хранителни бази данни)</a:t>
            </a:r>
            <a:endParaRPr lang="bg-BG" sz="19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Риск: Промени в </a:t>
            </a:r>
            <a:r>
              <a:rPr lang="en-GB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API-</a:t>
            </a: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 или ограничения в броя на заявките.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Решение: </a:t>
            </a:r>
            <a:r>
              <a:rPr lang="bg-BG" sz="17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Локално </a:t>
            </a:r>
            <a:r>
              <a:rPr lang="bg-BG" sz="17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кеширане</a:t>
            </a: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fallback </a:t>
            </a:r>
            <a:r>
              <a:rPr lang="bg-BG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функционалност при грешки.</a:t>
            </a: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215318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3A68-1A42-CE46-9726-5F539225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Потребителски рискове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239C6-1022-E44F-800E-906736E57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bg-BG" sz="1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Неточна информация или грешни препоръки</a:t>
            </a:r>
            <a:endParaRPr lang="bg-BG" sz="16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Риск: Грешни здравни изчисления (</a:t>
            </a:r>
            <a:r>
              <a:rPr lang="en-GB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BMI, 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кръвно) могат да доведат до подвеждащи резултати.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Решение: Добавяне на </a:t>
            </a:r>
            <a:r>
              <a:rPr lang="en-US" sz="1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disclaimer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че приложението не заменя лекарска консултация.</a:t>
            </a:r>
          </a:p>
          <a:p>
            <a:pPr algn="l"/>
            <a:r>
              <a:rPr lang="bg-BG" sz="1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Лош потребителски интерфейс (</a:t>
            </a:r>
            <a:r>
              <a:rPr lang="en-GB" sz="1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UI/UX)</a:t>
            </a:r>
            <a:endParaRPr lang="en-GB" sz="16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Риск: Ако навигацията е сложна, потребителите ще напуснат приложението.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Решение: Тестване с реални потребители, оптимизация на </a:t>
            </a:r>
            <a:r>
              <a:rPr lang="en-GB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UX 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дизайна.</a:t>
            </a: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65363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06EE-ADB1-4D4E-B65A-7AA7D78A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Финансови рискове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9A5B4-F642-4C4C-BCB7-C78187A2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bg-BG" sz="1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Разходи за сървъри и бази данни</a:t>
            </a:r>
            <a:endParaRPr lang="bg-BG" sz="16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Риск: Ако приложението стане популярно, разходите за хостинг ще нараснат.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Решение: Използване на </a:t>
            </a:r>
            <a:r>
              <a:rPr lang="bg-BG" sz="1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скалируеми облачни услуги (</a:t>
            </a:r>
            <a:r>
              <a:rPr lang="en-GB" sz="1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AWS, Firebase, </a:t>
            </a:r>
            <a:r>
              <a:rPr lang="en-GB" sz="16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DigitalOcean</a:t>
            </a:r>
            <a:r>
              <a:rPr lang="en-GB" sz="1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bg-BG" sz="1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Липса на </a:t>
            </a:r>
            <a:r>
              <a:rPr lang="bg-BG" sz="16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монетизация</a:t>
            </a:r>
            <a:endParaRPr lang="bg-BG" sz="16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Риск: Ако няма платен модел (</a:t>
            </a:r>
            <a:r>
              <a:rPr lang="en-GB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Premium 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функции, реклами), проектът няма да носи печалба.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Решение: </a:t>
            </a:r>
            <a:r>
              <a:rPr lang="en-GB" sz="1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Freemium </a:t>
            </a:r>
            <a:r>
              <a:rPr lang="bg-BG" sz="16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модел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(безплатна версия + платени разширени функции).</a:t>
            </a: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09897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DF37-539F-5149-8CE4-2791A02B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Цени за разработка</a:t>
            </a:r>
            <a:endParaRPr lang="en-B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AA0AAA-EB33-1B4D-8E5D-BE6E91F3C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744" y="2052638"/>
            <a:ext cx="6633450" cy="3997325"/>
          </a:xfrm>
        </p:spPr>
      </p:pic>
    </p:spTree>
    <p:extLst>
      <p:ext uri="{BB962C8B-B14F-4D97-AF65-F5344CB8AC3E}">
        <p14:creationId xmlns:p14="http://schemas.microsoft.com/office/powerpoint/2010/main" val="140811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3E9C-2986-F844-AD42-23CCEA63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Диаграма на Гант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F958A-D4FE-7E49-AB33-392CA02D3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605" y="3429000"/>
            <a:ext cx="8699970" cy="1127477"/>
          </a:xfrm>
        </p:spPr>
      </p:pic>
    </p:spTree>
    <p:extLst>
      <p:ext uri="{BB962C8B-B14F-4D97-AF65-F5344CB8AC3E}">
        <p14:creationId xmlns:p14="http://schemas.microsoft.com/office/powerpoint/2010/main" val="4170111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7F1F9-6376-EC4F-9EAF-76EDA0E7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Време за разработка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1263-08AB-6149-B322-209BDD9D3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Планиране &amp; Дизайн (Паралелно)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Докато 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определяме функционалностите и техническите изисквания</a:t>
            </a:r>
            <a:r>
              <a:rPr lang="bg-BG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дизайнерският екип може 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паралелно</a:t>
            </a:r>
            <a:r>
              <a:rPr lang="bg-BG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да започне с 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първоначални </a:t>
            </a: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UX/UI 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концепции</a:t>
            </a:r>
            <a:r>
              <a:rPr lang="bg-BG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Планиране (изследване, документация)</a:t>
            </a:r>
            <a:r>
              <a:rPr lang="en-US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bg-BG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изайн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wireframes, UI 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концепции)</a:t>
            </a:r>
            <a:endParaRPr lang="bg-BG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Около 4 седмици.</a:t>
            </a:r>
            <a:endParaRPr lang="bg-BG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&amp; Frontend (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Паралелно)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След като се изгради 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базата данни и </a:t>
            </a: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API-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тата</a:t>
            </a:r>
            <a:r>
              <a:rPr lang="bg-BG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(основните </a:t>
            </a:r>
            <a:r>
              <a:rPr lang="en-GB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endpoints), frontend </a:t>
            </a:r>
            <a:r>
              <a:rPr lang="bg-BG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екипът може 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 започне да работи върху потребителския интерфейс</a:t>
            </a:r>
            <a:r>
              <a:rPr lang="bg-BG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без да чака целия </a:t>
            </a:r>
            <a:r>
              <a:rPr lang="bg-BG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бекенд</a:t>
            </a:r>
            <a:r>
              <a:rPr lang="bg-BG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да е завършен.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(API, 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данни)</a:t>
            </a:r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rontend</a:t>
            </a: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(UI </a:t>
            </a: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компоненти, </a:t>
            </a: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routing, state management)</a:t>
            </a:r>
            <a:endParaRPr lang="en-GB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Около 3-4 седмици.</a:t>
            </a:r>
            <a:endParaRPr lang="bg-BG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32178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1263-08AB-6149-B322-209BDD9D3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5722" y="1043932"/>
            <a:ext cx="8492278" cy="4583146"/>
          </a:xfrm>
        </p:spPr>
        <p:txBody>
          <a:bodyPr>
            <a:noAutofit/>
          </a:bodyPr>
          <a:lstStyle/>
          <a:p>
            <a:pPr algn="l"/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Интеграция на </a:t>
            </a:r>
            <a:r>
              <a:rPr lang="en-GB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API-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 &amp; </a:t>
            </a:r>
            <a:r>
              <a:rPr lang="en-GB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Когато </a:t>
            </a:r>
            <a:r>
              <a:rPr lang="bg-BG" sz="1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бекендът</a:t>
            </a: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има завършени базови </a:t>
            </a:r>
            <a:r>
              <a:rPr lang="en-GB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API-</a:t>
            </a: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та, </a:t>
            </a:r>
            <a:r>
              <a:rPr lang="en-GB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екипът може 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 започне тестване и интеграция с реални данни</a:t>
            </a: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вместо фиктивни </a:t>
            </a:r>
            <a:r>
              <a:rPr lang="en-GB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JSON </a:t>
            </a: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файлове.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(API endpoints), frontend (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динамични данни, </a:t>
            </a:r>
            <a:r>
              <a:rPr lang="en-GB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 management)</a:t>
            </a:r>
            <a:endParaRPr lang="en-GB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Около 2 седмици.</a:t>
            </a:r>
            <a:endParaRPr lang="bg-BG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Тестване &amp; Финални Корекции (Паралелно)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Докато тече </a:t>
            </a:r>
            <a:r>
              <a:rPr lang="en-GB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QA 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тестването</a:t>
            </a: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GB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unit, integration tests), </a:t>
            </a: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разработчиците могат да работят 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en-GB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подобрения и допълнителни оптимизации</a:t>
            </a: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QA 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тестване</a:t>
            </a:r>
            <a:r>
              <a:rPr lang="en-US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корекции &amp; финална оптимизация</a:t>
            </a:r>
            <a:endParaRPr lang="bg-BG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Около 2-3 седмици</a:t>
            </a:r>
            <a:endParaRPr lang="bg-BG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bg-BG" sz="14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Деплоймънт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Маркетинг (Паралелно)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След като приложението е 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готово за тестване</a:t>
            </a: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маркетинговият екип може да 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стартира рекламна кампания, </a:t>
            </a:r>
            <a:r>
              <a:rPr lang="en-GB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SEO 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и подготовка на социалните мрежи</a:t>
            </a: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докато се извършва 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последно тестване и </a:t>
            </a:r>
            <a:r>
              <a:rPr lang="bg-BG" sz="14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деплоймънт</a:t>
            </a:r>
            <a:r>
              <a:rPr lang="bg-BG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bg-BG" sz="14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Деплоймънт</a:t>
            </a:r>
            <a:r>
              <a:rPr lang="bg-BG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</a:t>
            </a: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аркетинг и промоция</a:t>
            </a:r>
            <a:endParaRPr lang="bg-BG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bg-BG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Около 4-5 седмици</a:t>
            </a:r>
            <a:endParaRPr lang="bg-BG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143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151C-3E80-5242-A313-47A73A2D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Бъдещо усъвършенстване 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66C32-DE3C-D24A-A755-6F8FC8DB5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Проектът може да бъде значително усъвършенстван чрез добавяне на допълнителни функционалности, които подобряват удобството, сигурността и персонализацията за потребителите. Сред тях са възможността за запазване на любими рецепти за бърз достъп, създаване на персонализирани тренировъчни планове чрез комбиниране на намерените упражнения, съхраняване на предпочитани </a:t>
            </a:r>
            <a:r>
              <a:rPr lang="bg-BG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плейлисти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за тренировка и разширени анализи на здравните показатели.</a:t>
            </a:r>
          </a:p>
          <a:p>
            <a:pPr algn="l"/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Допълнително, потребителският интерфейс може да бъде подобрен за по-интуитивно и приятно използване, а </a:t>
            </a:r>
            <a:r>
              <a:rPr lang="bg-BG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бекендът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оптимизиран чрез интегриране на </a:t>
            </a:r>
            <a:r>
              <a:rPr lang="en-GB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ORM, 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защитен с </a:t>
            </a:r>
            <a:r>
              <a:rPr lang="en-GB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JWT 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 повишена сигурност. Включването на </a:t>
            </a:r>
            <a:r>
              <a:rPr lang="bg-BG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контейнеризация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(например с </a:t>
            </a:r>
            <a:r>
              <a:rPr lang="en-GB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Docker) 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ще улесни разгръщането и поддръжката на приложението. Освен това, бъдещи подобрения могат да включват разширяване на функционалността с </a:t>
            </a:r>
            <a:r>
              <a:rPr lang="en-GB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базирани препоръки, социални функции за споделяне на прогрес и интеграция с </a:t>
            </a:r>
            <a:r>
              <a:rPr lang="bg-BG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носими</a:t>
            </a:r>
            <a:r>
              <a:rPr lang="bg-BG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устройства за по-прецизно проследяване на здравни показатели.</a:t>
            </a:r>
          </a:p>
        </p:txBody>
      </p:sp>
    </p:spTree>
    <p:extLst>
      <p:ext uri="{BB962C8B-B14F-4D97-AF65-F5344CB8AC3E}">
        <p14:creationId xmlns:p14="http://schemas.microsoft.com/office/powerpoint/2010/main" val="78997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AFB78-71EA-8741-BC0A-B74A5A3C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Заключение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E206F-4F30-8343-BCB2-37CEE09E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Този проект предоставя удобен начин за търсене и откриване на разнообразни упражнения, подходящи за различни нива на физическа подготовка, здравословни рецепти за балансирано хранене, мотивиращи музикални </a:t>
            </a:r>
            <a:r>
              <a:rPr lang="bg-BG" sz="18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плейлисти</a:t>
            </a:r>
            <a:r>
              <a:rPr lang="bg-BG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за по-ефективни тренировки, както и инструменти за проследяване и анализ на здравословното състояние чрез изчисляване на индекси като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Mass Index</a:t>
            </a:r>
            <a:r>
              <a:rPr lang="bg-BG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кръвно налягане и максимален сърдечен ритъм.</a:t>
            </a:r>
            <a:endParaRPr lang="en-B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813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DACB-A33F-7A45-A993-496AD383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G" dirty="0"/>
              <a:t>Б</a:t>
            </a:r>
            <a:r>
              <a:rPr lang="bg-BG" dirty="0" err="1"/>
              <a:t>лагодаря</a:t>
            </a:r>
            <a:r>
              <a:rPr lang="bg-BG" dirty="0"/>
              <a:t> за вниманието!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D4227-C80F-1940-8AFE-6FB64CC6D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19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BC4F-536D-B745-82E0-586F4A00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Цели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7C61C-8ACB-AE48-8564-2B098B53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 се разработи и внедри удобен за потребителя интерфейс за 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намиране на упражнения с различна трудност и мускулна група.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 се даде възможност на потребителите да 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намират 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Spotify </a:t>
            </a: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bg-BG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лейлисти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 музика, която да слушат по време на тренировка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 се предоставят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здравословни рецепти за приготвяне на храна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 се извършват тестове на здравословното състояние на потребителя.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03805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A79B-0798-9C4F-A068-56AE1B78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Използвани технологии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EF44-F308-2A4E-ABD6-542C7FD38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lvl="0" indent="-342900">
              <a:buFont typeface="Arial" panose="020B0604020202020204" pitchFamily="34" charset="0"/>
              <a:buChar char="●"/>
            </a:pPr>
            <a:r>
              <a:rPr lang="en-BG" sz="1800" b="1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Микро уеб рамка за Python, която избрахме, защото е сравнително проста и гъвкава при изграждането на уеб приложения.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●"/>
            </a:pPr>
            <a:r>
              <a:rPr lang="en-US" sz="1800" b="1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CS50 </a:t>
            </a:r>
            <a:r>
              <a:rPr lang="en-BG" sz="1800" b="1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Използвахме тази база данни, защото е сравнително лека и лесна за употреба. В уеб сайта е използвана именно тя, за да можем ефективно да съхраняваме потребителските данни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●"/>
            </a:pPr>
            <a:r>
              <a:rPr lang="en-BG" sz="1800" b="1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HTML/CSS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Стандартни технологии за създаване и оформяне на уеб интерфейса.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●"/>
            </a:pPr>
            <a:r>
              <a:rPr lang="en-BG" sz="1800" b="1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Използвахме този език на малко места - в някои от HTML файловете, за да подобрим интерактивността и бързото реагиране на уеб сайта.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●"/>
            </a:pPr>
            <a:r>
              <a:rPr lang="bg-BG" sz="1800" b="1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b="1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ootstrap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Лека и лесна за използване 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open-source front-end 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уеб рамка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помощта на който постигнахме голяма част от дизайна на менюта, полета и други визуални елементи.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60438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545B-B7B5-6740-8DCE-A7EB8B39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Защо използвахме тези технологии?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FE02B-75ED-484D-A2C4-72E80132A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Езикът “Python” е избран поради лесната му четимост , лекота на използване и обширни библиотеки за web разработка и визуализация на данни. 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Flask,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й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 е базиран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Python, осигурява гъвкавостта, необходима за ефективното изграждане и разширяване на web приложението и позволява  бързо разработване.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CS50 SQLite: Избрахме този вграден механизъм за бази данни, защото осигурява простота и лекота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Избрахме тази уеб рамка, тъй като у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леснява създаването на 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красив и отзивчив потребителски интерфейс. Колекцията от готови и предварително зададени елементи, заедно с възможността им за персонализиране и обширната документация, направиха тази библиотека страхотен избор.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25427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58875-3A8E-6C4D-9FE4-D9AD0877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Функционалност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812C-27DF-D14A-B038-171F7F9CB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а)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Регистрация и удостоверяване на потребителя: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Потребителите могат да създават акаунти и да влизат в web сайта.</a:t>
            </a:r>
            <a:endParaRPr lang="en-BG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Данните на потребителите се съхраняват и удостоверяват по сигурен начин с помощта на управлението на сесиите на Flask</a:t>
            </a:r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bg-BG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хеширащите</a:t>
            </a:r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алгоритми в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werkzeug.security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библиотеката</a:t>
            </a:r>
            <a:r>
              <a:rPr lang="en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б)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Тест на текущото здравно състояние</a:t>
            </a:r>
            <a:r>
              <a:rPr lang="en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Потребителите могат да извършат тест за текущото си здравословно състояние, въвеждайки данни като своите килограми, ръст, възраст, данни за кръвно налягане и т.н. Данните се съхраняват в </a:t>
            </a:r>
            <a:r>
              <a:rPr lang="en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базата данни SQLite</a:t>
            </a:r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са достъпни всеки път при посещение на персоналния профил</a:t>
            </a:r>
            <a:r>
              <a:rPr lang="en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в)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Плейлисти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Spotify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 дадена ключова дума</a:t>
            </a:r>
            <a:r>
              <a:rPr lang="en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Приложението предлага </a:t>
            </a:r>
            <a:r>
              <a:rPr lang="bg-BG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плейлисти</a:t>
            </a:r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платформата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Spotify</a:t>
            </a:r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 зададена от потребителя ключова дума (напр. „хип-хоп“, „хаус“, т.н.)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представени по красив начин чрез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Bootstrap</a:t>
            </a:r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211458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2265-DBF9-C542-858A-F547133FD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г)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Предложени тренировки: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Потребителят може да намира упражнения, като ги филтрира по тип упражнение, мускулна група, и трудност. Упражненията са представени като карти със подходяща картинка и допълнителна информация за начина на изпълнение и друга информация. При желание, всяко едно упражнение може да бъде добавено в Любими.</a:t>
            </a:r>
            <a:endParaRPr lang="en-BG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bg-BG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en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Рецепти за храна: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bg-B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Приложението дава възможност за търсене на здравословни рецепти по ключова дума, които са представени по подобен начин на тренировките.</a:t>
            </a:r>
            <a:endParaRPr lang="en-BG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12171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7DF2-C6B8-804D-B073-A7623EE8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Структура на проекта</a:t>
            </a:r>
            <a:r>
              <a:rPr lang="en-BG" dirty="0">
                <a:effectLst/>
              </a:rPr>
              <a:t> 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335D-2DA1-214C-AE81-644F17268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static/: Съдържа статичният файл styles.css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изображенията за заден фон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templates/: Съдържа всички HTML файлове.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app.py: Основният файл съдържащ кодът написан на Python 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functions.py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bg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Допълнителни (помощни) функции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r>
              <a:rPr lang="en-BG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.db: Файл съдържащ базите данни</a:t>
            </a:r>
            <a:endParaRPr lang="en-BG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75601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F263-7EFA-4047-8A4D-69045EA6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Модел на базата данни</a:t>
            </a:r>
            <a:r>
              <a:rPr lang="en-BG" dirty="0">
                <a:effectLst/>
              </a:rPr>
              <a:t> 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F924D-C0F6-B642-9EA5-48A5B6A0C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070" y="1797381"/>
            <a:ext cx="1907275" cy="19476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E1E44-F139-B44C-B87E-3A175202F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559" y="1797381"/>
            <a:ext cx="1890828" cy="2392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78171-F022-6D4D-8BB8-7C37AD213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526" y="1797381"/>
            <a:ext cx="1754146" cy="1973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34F632-D0D5-1446-89BB-B0BE52F5E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274" y="1797381"/>
            <a:ext cx="3161612" cy="23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087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{21789C21-A77D-CE4C-BED3-EB937FFF52ED}tf16401378</Template>
  <TotalTime>439</TotalTime>
  <Words>1439</Words>
  <Application>Microsoft Macintosh PowerPoint</Application>
  <PresentationFormat>Widescreen</PresentationFormat>
  <Paragraphs>102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MS Shell Dlg 2</vt:lpstr>
      <vt:lpstr>Times New Roman</vt:lpstr>
      <vt:lpstr>Wingdings</vt:lpstr>
      <vt:lpstr>Wingdings 3</vt:lpstr>
      <vt:lpstr>Madison</vt:lpstr>
      <vt:lpstr>КУРСОВ ПРОЕКТ – Приложение за фитнес, здраве и здравословно хранене </vt:lpstr>
      <vt:lpstr>За проекта</vt:lpstr>
      <vt:lpstr>Цели</vt:lpstr>
      <vt:lpstr>Използвани технологии</vt:lpstr>
      <vt:lpstr>Защо използвахме тези технологии?</vt:lpstr>
      <vt:lpstr>Функционалност</vt:lpstr>
      <vt:lpstr>PowerPoint Presentation</vt:lpstr>
      <vt:lpstr>Структура на проекта </vt:lpstr>
      <vt:lpstr>Модел на базата данни </vt:lpstr>
      <vt:lpstr>Страници (Views)</vt:lpstr>
      <vt:lpstr>Начална страница</vt:lpstr>
      <vt:lpstr>Логин страница</vt:lpstr>
      <vt:lpstr>Търсене на упражнения</vt:lpstr>
      <vt:lpstr>Резултати от търсене на упражнения</vt:lpstr>
      <vt:lpstr>Health test</vt:lpstr>
      <vt:lpstr>Търсене на рецепти</vt:lpstr>
      <vt:lpstr>Потребителски профил</vt:lpstr>
      <vt:lpstr>Spotify плейлисти</vt:lpstr>
      <vt:lpstr>Board</vt:lpstr>
      <vt:lpstr>Технически рискове</vt:lpstr>
      <vt:lpstr>Потребителски рискове</vt:lpstr>
      <vt:lpstr>Финансови рискове</vt:lpstr>
      <vt:lpstr>Цени за разработка</vt:lpstr>
      <vt:lpstr>Диаграма на Гант</vt:lpstr>
      <vt:lpstr>Време за разработка</vt:lpstr>
      <vt:lpstr>PowerPoint Presentation</vt:lpstr>
      <vt:lpstr>Бъдещо усъвършенстване </vt:lpstr>
      <vt:lpstr>Заключение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 ПРОЕКТ – Приложение за фитнес, здраве и здравословно хранене </dc:title>
  <dc:creator>Microsoft Office User</dc:creator>
  <cp:lastModifiedBy>Microsoft Office User</cp:lastModifiedBy>
  <cp:revision>72</cp:revision>
  <dcterms:created xsi:type="dcterms:W3CDTF">2025-01-31T15:20:59Z</dcterms:created>
  <dcterms:modified xsi:type="dcterms:W3CDTF">2025-02-01T14:35:54Z</dcterms:modified>
</cp:coreProperties>
</file>